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Social Conditions during the </a:t>
            </a:r>
            <a:r>
              <a:rPr lang="en-IN" dirty="0" err="1" smtClean="0"/>
              <a:t>Pallavas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97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95" y="381000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SOCIETY DURING THE PALLAVAS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 had witnessed a drastic changes in the Social and Economic life of the people .</a:t>
            </a:r>
          </a:p>
          <a:p>
            <a:endParaRPr lang="en-IN" dirty="0"/>
          </a:p>
          <a:p>
            <a:r>
              <a:rPr lang="en-IN" dirty="0" smtClean="0"/>
              <a:t>The emergence of the </a:t>
            </a:r>
            <a:r>
              <a:rPr lang="en-IN" dirty="0" err="1" smtClean="0"/>
              <a:t>Bhakthi</a:t>
            </a:r>
            <a:r>
              <a:rPr lang="en-IN" dirty="0" smtClean="0"/>
              <a:t> Movement had significantly changed their way of life , </a:t>
            </a:r>
          </a:p>
          <a:p>
            <a:endParaRPr lang="en-IN" dirty="0"/>
          </a:p>
          <a:p>
            <a:r>
              <a:rPr lang="en-IN" b="1" dirty="0" smtClean="0"/>
              <a:t>Social Structure .</a:t>
            </a:r>
          </a:p>
          <a:p>
            <a:endParaRPr lang="en-IN" dirty="0"/>
          </a:p>
          <a:p>
            <a:r>
              <a:rPr lang="en-IN" dirty="0" smtClean="0"/>
              <a:t>The society under the </a:t>
            </a:r>
            <a:r>
              <a:rPr lang="en-IN" dirty="0" err="1" smtClean="0"/>
              <a:t>Pallavas</a:t>
            </a:r>
            <a:r>
              <a:rPr lang="en-IN" dirty="0" smtClean="0"/>
              <a:t> was chiefly divided into Four , namely , Brahmins , </a:t>
            </a:r>
            <a:r>
              <a:rPr lang="en-IN" dirty="0" err="1" smtClean="0"/>
              <a:t>Kshatryas</a:t>
            </a:r>
            <a:r>
              <a:rPr lang="en-IN" dirty="0" smtClean="0"/>
              <a:t> , </a:t>
            </a:r>
            <a:r>
              <a:rPr lang="en-IN" dirty="0" err="1" smtClean="0"/>
              <a:t>Vaisyas</a:t>
            </a:r>
            <a:r>
              <a:rPr lang="en-IN" dirty="0" smtClean="0"/>
              <a:t> and </a:t>
            </a:r>
            <a:r>
              <a:rPr lang="en-IN" dirty="0" err="1" smtClean="0"/>
              <a:t>Sudras</a:t>
            </a:r>
            <a:r>
              <a:rPr lang="en-IN" dirty="0" smtClean="0"/>
              <a:t> and other Sub divisions based on their occupation .</a:t>
            </a:r>
          </a:p>
          <a:p>
            <a:endParaRPr lang="en-IN" dirty="0"/>
          </a:p>
          <a:p>
            <a:r>
              <a:rPr lang="en-IN" b="1" dirty="0" smtClean="0"/>
              <a:t>Brahmins .</a:t>
            </a:r>
          </a:p>
          <a:p>
            <a:endParaRPr lang="en-IN" dirty="0"/>
          </a:p>
          <a:p>
            <a:r>
              <a:rPr lang="en-IN" dirty="0" smtClean="0"/>
              <a:t>The Brahmins occupied the first place in the society and also enjoyed higher position in the government . </a:t>
            </a:r>
          </a:p>
          <a:p>
            <a:endParaRPr lang="en-IN" dirty="0"/>
          </a:p>
          <a:p>
            <a:r>
              <a:rPr lang="en-IN" dirty="0" smtClean="0"/>
              <a:t>They were the learned and the most respected in the society .</a:t>
            </a:r>
          </a:p>
          <a:p>
            <a:endParaRPr lang="en-IN" dirty="0"/>
          </a:p>
          <a:p>
            <a:r>
              <a:rPr lang="en-IN" dirty="0" smtClean="0"/>
              <a:t>The Brahmins had lived in a separate place called </a:t>
            </a:r>
            <a:r>
              <a:rPr lang="en-IN" dirty="0" err="1" smtClean="0"/>
              <a:t>Agraharam</a:t>
            </a:r>
            <a:r>
              <a:rPr lang="en-IN" dirty="0" smtClean="0"/>
              <a:t> .The Brahmins had recited Vedas and performed Puja in the temples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448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229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made extensive Land grants to Brahmins , known as </a:t>
            </a:r>
            <a:r>
              <a:rPr lang="en-IN" dirty="0" err="1" smtClean="0"/>
              <a:t>Brahmadeyas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Brahmins helped the kings in performing sacrifices .</a:t>
            </a:r>
          </a:p>
          <a:p>
            <a:endParaRPr lang="en-IN" dirty="0"/>
          </a:p>
          <a:p>
            <a:r>
              <a:rPr lang="en-IN" sz="2000" b="1" dirty="0" err="1" smtClean="0"/>
              <a:t>Kshatryas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Kshatryas</a:t>
            </a:r>
            <a:r>
              <a:rPr lang="en-IN" dirty="0" smtClean="0"/>
              <a:t> had remained in the next position in the social hierarchy .</a:t>
            </a:r>
          </a:p>
          <a:p>
            <a:endParaRPr lang="en-IN" dirty="0"/>
          </a:p>
          <a:p>
            <a:r>
              <a:rPr lang="en-IN" dirty="0" smtClean="0"/>
              <a:t>Generally , the </a:t>
            </a:r>
            <a:r>
              <a:rPr lang="en-IN" dirty="0" err="1" smtClean="0"/>
              <a:t>Kshatryas</a:t>
            </a:r>
            <a:r>
              <a:rPr lang="en-IN" dirty="0" smtClean="0"/>
              <a:t> belonged to the ruling class , also become Warriors .</a:t>
            </a:r>
          </a:p>
          <a:p>
            <a:endParaRPr lang="en-IN" dirty="0"/>
          </a:p>
          <a:p>
            <a:r>
              <a:rPr lang="en-IN" dirty="0" err="1" smtClean="0"/>
              <a:t>Kshatryas</a:t>
            </a:r>
            <a:r>
              <a:rPr lang="en-IN" dirty="0" smtClean="0"/>
              <a:t> also gave liberal donations to the temples and Brahmins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Kshatryas</a:t>
            </a:r>
            <a:r>
              <a:rPr lang="en-IN" dirty="0" smtClean="0"/>
              <a:t> had contributed to the development of society by establishing Mutts and  </a:t>
            </a:r>
            <a:r>
              <a:rPr lang="en-IN" dirty="0" err="1" smtClean="0"/>
              <a:t>Choultries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Kshatryas</a:t>
            </a:r>
            <a:r>
              <a:rPr lang="en-IN" dirty="0" smtClean="0"/>
              <a:t> also fed the poor and committed to public welfare and Social progress .</a:t>
            </a:r>
          </a:p>
          <a:p>
            <a:endParaRPr lang="en-IN" dirty="0"/>
          </a:p>
          <a:p>
            <a:r>
              <a:rPr lang="en-IN" sz="2000" b="1" dirty="0" err="1" smtClean="0"/>
              <a:t>Vaisyas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Those who indulged in Agriculture  and Trade were called as </a:t>
            </a:r>
            <a:r>
              <a:rPr lang="en-IN" dirty="0" err="1" smtClean="0"/>
              <a:t>Vaisyas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820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82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/>
              <a:t>Sudras</a:t>
            </a:r>
            <a:r>
              <a:rPr lang="en-IN" b="1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Sudras</a:t>
            </a:r>
            <a:r>
              <a:rPr lang="en-IN" dirty="0" smtClean="0"/>
              <a:t> had occupied  the last place in the social Structure , remained low – grade servants .</a:t>
            </a:r>
          </a:p>
          <a:p>
            <a:endParaRPr lang="en-IN" dirty="0"/>
          </a:p>
          <a:p>
            <a:r>
              <a:rPr lang="en-IN" dirty="0" smtClean="0"/>
              <a:t>The Literature of the </a:t>
            </a:r>
            <a:r>
              <a:rPr lang="en-IN" dirty="0" err="1" smtClean="0"/>
              <a:t>Pallava</a:t>
            </a:r>
            <a:r>
              <a:rPr lang="en-IN" dirty="0" smtClean="0"/>
              <a:t> period refers to them as </a:t>
            </a:r>
            <a:r>
              <a:rPr lang="en-IN" dirty="0" err="1" smtClean="0"/>
              <a:t>Pulayar</a:t>
            </a:r>
            <a:r>
              <a:rPr lang="en-IN" dirty="0" smtClean="0"/>
              <a:t> and </a:t>
            </a:r>
            <a:r>
              <a:rPr lang="en-IN" dirty="0" err="1" smtClean="0"/>
              <a:t>Chandalas</a:t>
            </a:r>
            <a:r>
              <a:rPr lang="en-IN" dirty="0" smtClean="0"/>
              <a:t> , </a:t>
            </a:r>
          </a:p>
          <a:p>
            <a:endParaRPr lang="en-IN" dirty="0"/>
          </a:p>
          <a:p>
            <a:r>
              <a:rPr lang="en-IN" dirty="0" smtClean="0"/>
              <a:t>A  few of them had become religious saints due to their devotion to God .</a:t>
            </a:r>
          </a:p>
          <a:p>
            <a:endParaRPr lang="en-IN" sz="2000" b="1" dirty="0"/>
          </a:p>
          <a:p>
            <a:r>
              <a:rPr lang="en-IN" sz="2000" b="1" dirty="0" smtClean="0"/>
              <a:t>Status of Women </a:t>
            </a:r>
            <a:r>
              <a:rPr lang="en-IN" sz="2000" b="1" dirty="0" smtClean="0">
                <a:solidFill>
                  <a:srgbClr val="FF0000"/>
                </a:solidFill>
              </a:rPr>
              <a:t>.</a:t>
            </a:r>
            <a:endParaRPr lang="en-IN" b="1" dirty="0" smtClean="0"/>
          </a:p>
          <a:p>
            <a:endParaRPr lang="en-IN" dirty="0"/>
          </a:p>
          <a:p>
            <a:r>
              <a:rPr lang="en-IN" dirty="0" smtClean="0"/>
              <a:t>The Women from royal and rich families had enjoyed high status in the Society , also given property rights .</a:t>
            </a:r>
          </a:p>
          <a:p>
            <a:endParaRPr lang="en-IN" dirty="0"/>
          </a:p>
          <a:p>
            <a:r>
              <a:rPr lang="en-IN" dirty="0" smtClean="0"/>
              <a:t>They remained pious  and religious and granted liberal donations to the temples and Brahmins .</a:t>
            </a:r>
          </a:p>
          <a:p>
            <a:endParaRPr lang="en-IN" dirty="0"/>
          </a:p>
          <a:p>
            <a:r>
              <a:rPr lang="en-IN" dirty="0" smtClean="0"/>
              <a:t>Women in the middle and lower status of the society had to work hard to earn their livelihood , Spinning , Weaving and other similar works .</a:t>
            </a:r>
          </a:p>
        </p:txBody>
      </p:sp>
    </p:spTree>
    <p:extLst>
      <p:ext uri="{BB962C8B-B14F-4D97-AF65-F5344CB8AC3E}">
        <p14:creationId xmlns:p14="http://schemas.microsoft.com/office/powerpoint/2010/main" val="412641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Food , Dress and Ornaments .</a:t>
            </a:r>
          </a:p>
          <a:p>
            <a:endParaRPr lang="en-IN" dirty="0"/>
          </a:p>
          <a:p>
            <a:r>
              <a:rPr lang="en-IN" dirty="0" smtClean="0"/>
              <a:t>Rice was the staple food of the people during the </a:t>
            </a:r>
            <a:r>
              <a:rPr lang="en-IN" dirty="0" err="1" smtClean="0"/>
              <a:t>Pallava</a:t>
            </a:r>
            <a:r>
              <a:rPr lang="en-IN" dirty="0" smtClean="0"/>
              <a:t> period and also consumed Milk , Ghee and Curd .</a:t>
            </a:r>
          </a:p>
          <a:p>
            <a:endParaRPr lang="en-IN" dirty="0"/>
          </a:p>
          <a:p>
            <a:r>
              <a:rPr lang="en-IN" dirty="0" smtClean="0"/>
              <a:t> people  wore simple dress made of Cotton and the rich people were fond of wearing Silk garments .</a:t>
            </a:r>
          </a:p>
          <a:p>
            <a:endParaRPr lang="en-IN" dirty="0" smtClean="0"/>
          </a:p>
          <a:p>
            <a:r>
              <a:rPr lang="en-IN" dirty="0" smtClean="0"/>
              <a:t>The Sculptures of this period indicate several types of Ornaments used by the people include Ear – Rings , Bangles , Necklaces and Anklets .</a:t>
            </a:r>
          </a:p>
          <a:p>
            <a:endParaRPr lang="en-IN" dirty="0"/>
          </a:p>
          <a:p>
            <a:r>
              <a:rPr lang="en-IN" sz="2000" b="1" dirty="0" smtClean="0"/>
              <a:t>Education .</a:t>
            </a:r>
          </a:p>
          <a:p>
            <a:endParaRPr lang="en-IN" dirty="0"/>
          </a:p>
          <a:p>
            <a:r>
              <a:rPr lang="en-IN" dirty="0" smtClean="0"/>
              <a:t>Much importance was given to the Sanskrit  Education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Temples and the Mutts had remained as important educational centres , </a:t>
            </a:r>
          </a:p>
          <a:p>
            <a:endParaRPr lang="en-IN" dirty="0"/>
          </a:p>
          <a:p>
            <a:r>
              <a:rPr lang="en-IN" dirty="0" smtClean="0"/>
              <a:t>The Buddhist  </a:t>
            </a:r>
            <a:r>
              <a:rPr lang="en-IN" dirty="0" err="1" smtClean="0"/>
              <a:t>Kadigas</a:t>
            </a:r>
            <a:r>
              <a:rPr lang="en-IN" dirty="0" smtClean="0"/>
              <a:t> in </a:t>
            </a:r>
            <a:r>
              <a:rPr lang="en-IN" dirty="0" err="1" smtClean="0"/>
              <a:t>Kanchipuram</a:t>
            </a:r>
            <a:r>
              <a:rPr lang="en-IN" dirty="0" smtClean="0"/>
              <a:t> was a famous educational centres .</a:t>
            </a:r>
          </a:p>
          <a:p>
            <a:endParaRPr lang="en-IN" dirty="0"/>
          </a:p>
          <a:p>
            <a:r>
              <a:rPr lang="en-IN" dirty="0" smtClean="0"/>
              <a:t>The Chinese Traveller </a:t>
            </a:r>
            <a:r>
              <a:rPr lang="en-IN" dirty="0" err="1" smtClean="0"/>
              <a:t>Hiuen</a:t>
            </a:r>
            <a:r>
              <a:rPr lang="en-IN" dirty="0" smtClean="0"/>
              <a:t> – Tsang stayed there and studied .</a:t>
            </a:r>
          </a:p>
          <a:p>
            <a:endParaRPr lang="en-IN" dirty="0"/>
          </a:p>
          <a:p>
            <a:r>
              <a:rPr lang="en-IN" dirty="0" smtClean="0"/>
              <a:t>Another Buddhist Scholar </a:t>
            </a:r>
            <a:r>
              <a:rPr lang="en-IN" dirty="0" err="1" smtClean="0"/>
              <a:t>Dharmapala</a:t>
            </a:r>
            <a:r>
              <a:rPr lang="en-IN" dirty="0" smtClean="0"/>
              <a:t>  was also studied in this </a:t>
            </a:r>
            <a:r>
              <a:rPr lang="en-IN" dirty="0" err="1" smtClean="0"/>
              <a:t>Kadigai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77693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Jain </a:t>
            </a:r>
            <a:r>
              <a:rPr lang="en-IN" dirty="0" err="1" smtClean="0"/>
              <a:t>Pallis</a:t>
            </a:r>
            <a:r>
              <a:rPr lang="en-IN" dirty="0" smtClean="0"/>
              <a:t> had also been functioning in </a:t>
            </a:r>
            <a:r>
              <a:rPr lang="en-IN" dirty="0" err="1" smtClean="0"/>
              <a:t>Kanchi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Literature , Grammar , Astrology , Medicine and Painting were some of the important subjects  taught in these institutions. </a:t>
            </a:r>
          </a:p>
          <a:p>
            <a:endParaRPr lang="en-IN" dirty="0"/>
          </a:p>
          <a:p>
            <a:r>
              <a:rPr lang="en-IN" dirty="0" smtClean="0"/>
              <a:t>                                  ___________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79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512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Social Conditions during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Conditions during the Pallavas </dc:title>
  <dc:creator>sid m</dc:creator>
  <cp:lastModifiedBy>lingamal</cp:lastModifiedBy>
  <cp:revision>7</cp:revision>
  <dcterms:created xsi:type="dcterms:W3CDTF">2006-08-16T00:00:00Z</dcterms:created>
  <dcterms:modified xsi:type="dcterms:W3CDTF">2018-07-09T15:21:47Z</dcterms:modified>
</cp:coreProperties>
</file>